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 snapToObjects="1">
      <p:cViewPr varScale="1">
        <p:scale>
          <a:sx n="99" d="100"/>
          <a:sy n="99" d="100"/>
        </p:scale>
        <p:origin x="217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7F780-3CF6-4425-A6CB-63BB6598EAAB}" type="datetimeFigureOut">
              <a:rPr lang="es-MX" smtClean="0"/>
              <a:t>22/11/2023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03C2E-2F38-49E1-B41E-53246AC7E44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0859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Utilidad o Pérdida por Año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clusteredColumnChart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Diferencia de ingresos en $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Ingresos año anterior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Ingresos año actual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basicShape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lineChart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%Egresos s/ventas año ant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%Egresos s/ventas año actual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Egresos año anterior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Egresos año actual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basicShape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o Pérdida año actual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basicShape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o Pérdida Año Ant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Mostrar filtros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lineChart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Mostrar filtros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tableEx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o Pérdida año actual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o Pérdida Acumulada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ea997fe-80e8-47d1-a248-80c359b3f260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4ea997fe-80e8-47d1-a248-80c359b3f260/?pbi_source=PowerPoi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="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Estado de resultados - GL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23/11/2023 3:22:30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23/11/2023 3:19:53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Utilidad o Pérdida por Año ,clusteredColumnChart ,Diferencia de ingresos en $ ,Ingresos año anterior ,Ingresos año actual ,basicShape ,lineChart ,%Egresos s/ventas año ant ,%Egresos s/ventas año actual ,Egresos año anterior ,Egresos año actual ,basicShape ,Utilidad o Pérdida año actual ,basicShape ,Utilidad o Pérdida Año Ant ,slicer ,shape ,slicer ,slicer ,slicer ,slicer ,slicer ,actionButton ,Mostrar filtros ,textbox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Consolidado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lineChart ,slicer ,shape ,slicer ,slicer ,slicer ,slicer ,slicer ,actionButton ,Mostrar filtros ,textbox ,tableEx ,Utilidad o Pérdida año actual ,Utilidad o Pérdida Acumulada ,card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Consolidado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262</Words>
  <Application>Microsoft Office PowerPoint</Application>
  <PresentationFormat>Panorámica</PresentationFormat>
  <Paragraphs>125</Paragraphs>
  <Slides>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Estado de resultados - GL</vt:lpstr>
      <vt:lpstr>Consolidado</vt:lpstr>
      <vt:lpstr>Consolidado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Rigoberto Diaz</cp:lastModifiedBy>
  <cp:revision>5</cp:revision>
  <dcterms:created xsi:type="dcterms:W3CDTF">2016-09-04T11:54:55Z</dcterms:created>
  <dcterms:modified xsi:type="dcterms:W3CDTF">2023-11-23T03:23:44Z</dcterms:modified>
</cp:coreProperties>
</file>